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273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0B55A91-C23E-4B83-8889-43BD9DA57C36}"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248021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B55A91-C23E-4B83-8889-43BD9DA57C36}"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3746871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B55A91-C23E-4B83-8889-43BD9DA57C36}"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295463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0B55A91-C23E-4B83-8889-43BD9DA57C36}"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1503014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0B55A91-C23E-4B83-8889-43BD9DA57C36}" type="datetimeFigureOut">
              <a:rPr lang="en-GB" smtClean="0"/>
              <a:t>07/11/2024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149973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0B55A91-C23E-4B83-8889-43BD9DA57C36}"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347060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0B55A91-C23E-4B83-8889-43BD9DA57C36}" type="datetimeFigureOut">
              <a:rPr lang="en-GB" smtClean="0"/>
              <a:t>07/11/2024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188078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0B55A91-C23E-4B83-8889-43BD9DA57C36}" type="datetimeFigureOut">
              <a:rPr lang="en-GB" smtClean="0"/>
              <a:t>07/11/2024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389557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55A91-C23E-4B83-8889-43BD9DA57C36}" type="datetimeFigureOut">
              <a:rPr lang="en-GB" smtClean="0"/>
              <a:t>07/11/2024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401588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0B55A91-C23E-4B83-8889-43BD9DA57C36}"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363225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0B55A91-C23E-4B83-8889-43BD9DA57C36}" type="datetimeFigureOut">
              <a:rPr lang="en-GB" smtClean="0"/>
              <a:t>07/11/2024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69436B-C31E-4876-92F9-69E826862436}" type="slidenum">
              <a:rPr lang="en-GB" smtClean="0"/>
              <a:t>‹#›</a:t>
            </a:fld>
            <a:endParaRPr lang="en-GB"/>
          </a:p>
        </p:txBody>
      </p:sp>
    </p:spTree>
    <p:extLst>
      <p:ext uri="{BB962C8B-B14F-4D97-AF65-F5344CB8AC3E}">
        <p14:creationId xmlns:p14="http://schemas.microsoft.com/office/powerpoint/2010/main" val="434667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0B55A91-C23E-4B83-8889-43BD9DA57C36}" type="datetimeFigureOut">
              <a:rPr lang="en-GB" smtClean="0"/>
              <a:t>07/11/2024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C769436B-C31E-4876-92F9-69E826862436}" type="slidenum">
              <a:rPr lang="en-GB" smtClean="0"/>
              <a:t>‹#›</a:t>
            </a:fld>
            <a:endParaRPr lang="en-GB"/>
          </a:p>
        </p:txBody>
      </p:sp>
    </p:spTree>
    <p:extLst>
      <p:ext uri="{BB962C8B-B14F-4D97-AF65-F5344CB8AC3E}">
        <p14:creationId xmlns:p14="http://schemas.microsoft.com/office/powerpoint/2010/main" val="2999237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66FF"/>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C14D3-B94C-22B2-30B0-2478BB5554B1}"/>
              </a:ext>
            </a:extLst>
          </p:cNvPr>
          <p:cNvSpPr>
            <a:spLocks noGrp="1"/>
          </p:cNvSpPr>
          <p:nvPr>
            <p:ph type="ctrTitle"/>
          </p:nvPr>
        </p:nvSpPr>
        <p:spPr>
          <a:xfrm>
            <a:off x="409419" y="150988"/>
            <a:ext cx="5829300" cy="11890023"/>
          </a:xfrm>
        </p:spPr>
        <p:txBody>
          <a:bodyPr>
            <a:normAutofit fontScale="90000"/>
          </a:bodyPr>
          <a:lstStyle/>
          <a:p>
            <a:br>
              <a:rPr lang="en-GB" sz="1800" dirty="0">
                <a:effectLst/>
                <a:latin typeface="Calibri" panose="020F0502020204030204" pitchFamily="34" charset="0"/>
                <a:ea typeface="Times New Roman" panose="02020603050405020304" pitchFamily="18" charset="0"/>
              </a:rPr>
            </a:br>
            <a:br>
              <a:rPr lang="en-GB" sz="2200" dirty="0">
                <a:solidFill>
                  <a:srgbClr val="FF0066"/>
                </a:solidFill>
                <a:effectLst/>
                <a:latin typeface="Calibri" panose="020F0502020204030204" pitchFamily="34" charset="0"/>
                <a:ea typeface="Times New Roman" panose="02020603050405020304" pitchFamily="18" charset="0"/>
              </a:rPr>
            </a:br>
            <a:r>
              <a:rPr lang="en-GB" sz="2700" b="1" dirty="0">
                <a:solidFill>
                  <a:schemeClr val="bg1"/>
                </a:solidFill>
                <a:effectLst/>
                <a:latin typeface="Calibri" panose="020F0502020204030204" pitchFamily="34" charset="0"/>
                <a:ea typeface="Times New Roman" panose="02020603050405020304" pitchFamily="18" charset="0"/>
              </a:rPr>
              <a:t>This Is Just My Cancer Journey </a:t>
            </a:r>
            <a:br>
              <a:rPr lang="en-GB" sz="1800" dirty="0">
                <a:solidFill>
                  <a:schemeClr val="bg1"/>
                </a:solidFill>
                <a:effectLst/>
                <a:latin typeface="Calibri" panose="020F0502020204030204" pitchFamily="34" charset="0"/>
                <a:ea typeface="Times New Roman" panose="02020603050405020304" pitchFamily="18" charset="0"/>
              </a:rPr>
            </a:br>
            <a:br>
              <a:rPr lang="en-GB" sz="1800" dirty="0">
                <a:solidFill>
                  <a:schemeClr val="bg1"/>
                </a:solidFill>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There's nothing wrong with me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I'm fine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What do you mean you want to reduce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rest of my time</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can see and feel the lump</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It's starting to change the shape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You need to cut it off and build it back</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And stick things up with thread and tape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It's actually really hurting</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More than I thought it would</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But it's a necessary part of this fight </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 will heal soon, least it should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I'm not fine anymore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drugs are making me sick</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I'm sick of being drugged</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It's starting to take the mick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infections, the drains </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bleeding and the pus</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bandages, and scabs and pain</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annoyingness of fuss</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want my old life back</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was independent and free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did what I wanted, when I wanted</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But now you do everything for me</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It’s not that I’m not grateful, I am</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But we all have a certain way</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And now that I am laid up unwell</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It’s like I no longer have a say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radiation didn’t seem too bad, at first</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Then it slowly starts to build up</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nausea, </a:t>
            </a:r>
            <a:r>
              <a:rPr lang="en-GB" sz="1800" b="1" dirty="0" err="1">
                <a:effectLst/>
                <a:latin typeface="Calibri" panose="020F0502020204030204" pitchFamily="34" charset="0"/>
                <a:ea typeface="Times New Roman" panose="02020603050405020304" pitchFamily="18" charset="0"/>
              </a:rPr>
              <a:t>diarrhea</a:t>
            </a:r>
            <a:r>
              <a:rPr lang="en-GB" sz="1800" b="1" dirty="0">
                <a:effectLst/>
                <a:latin typeface="Calibri" panose="020F0502020204030204" pitchFamily="34" charset="0"/>
                <a:ea typeface="Times New Roman" panose="02020603050405020304" pitchFamily="18" charset="0"/>
              </a:rPr>
              <a:t>, and burns</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Always tired and feeling yuk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rang the bell, and laughed</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With my shiny bald head, a new me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hope it doesn’t come back</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Please just let me be </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The paranoia and anxiety </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Please not again, not me</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I can’t do it all again</a:t>
            </a:r>
            <a:br>
              <a:rPr lang="en-GB" sz="1800" b="1" dirty="0">
                <a:effectLst/>
                <a:latin typeface="Calibri" panose="020F0502020204030204" pitchFamily="34" charset="0"/>
                <a:ea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rPr>
              <a:t>Please just let me be</a:t>
            </a:r>
            <a:br>
              <a:rPr lang="en-GB" sz="1800" b="1" dirty="0">
                <a:effectLst/>
                <a:latin typeface="Calibri" panose="020F0502020204030204" pitchFamily="34" charset="0"/>
                <a:ea typeface="Times New Roman" panose="02020603050405020304" pitchFamily="18" charset="0"/>
              </a:rPr>
            </a:br>
            <a:br>
              <a:rPr lang="en-GB" sz="1800" b="1" dirty="0">
                <a:effectLst/>
                <a:latin typeface="Calibri" panose="020F0502020204030204" pitchFamily="34" charset="0"/>
                <a:ea typeface="Times New Roman" panose="02020603050405020304" pitchFamily="18" charset="0"/>
              </a:rPr>
            </a:br>
            <a:r>
              <a:rPr lang="en-GB" sz="3600" b="1" dirty="0">
                <a:solidFill>
                  <a:srgbClr val="FF66FF"/>
                </a:solidFill>
                <a:effectLst/>
                <a:latin typeface="Calibri" panose="020F0502020204030204" pitchFamily="34" charset="0"/>
                <a:ea typeface="Times New Roman" panose="02020603050405020304" pitchFamily="18" charset="0"/>
              </a:rPr>
              <a:t>Leanne Lincoln</a:t>
            </a:r>
            <a:endParaRPr lang="en-GB" sz="1800" b="1" dirty="0">
              <a:solidFill>
                <a:srgbClr val="FF66FF"/>
              </a:solidFill>
              <a:effectLst/>
              <a:latin typeface="Calibri" panose="020F0502020204030204" pitchFamily="34" charset="0"/>
              <a:ea typeface="Calibri" panose="020F0502020204030204" pitchFamily="34" charset="0"/>
            </a:endParaRPr>
          </a:p>
        </p:txBody>
      </p:sp>
      <p:pic>
        <p:nvPicPr>
          <p:cNvPr id="4" name="Picture 3">
            <a:extLst>
              <a:ext uri="{FF2B5EF4-FFF2-40B4-BE49-F238E27FC236}">
                <a16:creationId xmlns:a16="http://schemas.microsoft.com/office/drawing/2014/main" id="{FB112B69-8534-44F1-FA23-6F5CEE78D780}"/>
              </a:ext>
            </a:extLst>
          </p:cNvPr>
          <p:cNvPicPr>
            <a:picLocks noChangeAspect="1"/>
          </p:cNvPicPr>
          <p:nvPr/>
        </p:nvPicPr>
        <p:blipFill>
          <a:blip r:embed="rId2"/>
          <a:stretch>
            <a:fillRect/>
          </a:stretch>
        </p:blipFill>
        <p:spPr>
          <a:xfrm>
            <a:off x="5944005" y="10938083"/>
            <a:ext cx="651168" cy="958992"/>
          </a:xfrm>
          <a:prstGeom prst="rect">
            <a:avLst/>
          </a:prstGeom>
        </p:spPr>
      </p:pic>
      <p:pic>
        <p:nvPicPr>
          <p:cNvPr id="5" name="Picture 4">
            <a:extLst>
              <a:ext uri="{FF2B5EF4-FFF2-40B4-BE49-F238E27FC236}">
                <a16:creationId xmlns:a16="http://schemas.microsoft.com/office/drawing/2014/main" id="{04172D0C-DC4D-7E71-7505-990A83564FCB}"/>
              </a:ext>
            </a:extLst>
          </p:cNvPr>
          <p:cNvPicPr>
            <a:picLocks noChangeAspect="1"/>
          </p:cNvPicPr>
          <p:nvPr/>
        </p:nvPicPr>
        <p:blipFill>
          <a:blip r:embed="rId3"/>
          <a:stretch>
            <a:fillRect/>
          </a:stretch>
        </p:blipFill>
        <p:spPr>
          <a:xfrm>
            <a:off x="158387" y="9886406"/>
            <a:ext cx="1460551" cy="2154606"/>
          </a:xfrm>
          <a:prstGeom prst="rect">
            <a:avLst/>
          </a:prstGeom>
        </p:spPr>
      </p:pic>
      <p:pic>
        <p:nvPicPr>
          <p:cNvPr id="1026" name="Picture 2" descr="Breast cancer pink ribbon 1197434 PNG">
            <a:extLst>
              <a:ext uri="{FF2B5EF4-FFF2-40B4-BE49-F238E27FC236}">
                <a16:creationId xmlns:a16="http://schemas.microsoft.com/office/drawing/2014/main" id="{2A1F09D6-98F3-C67C-C0A3-8B517A4C65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6235" y="1253917"/>
            <a:ext cx="1618938" cy="1500141"/>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            decal diy t           0">
            <a:extLst>
              <a:ext uri="{FF2B5EF4-FFF2-40B4-BE49-F238E27FC236}">
                <a16:creationId xmlns:a16="http://schemas.microsoft.com/office/drawing/2014/main" id="{8BED4744-4153-3B12-5B55-B78CDE1E3D72}"/>
              </a:ext>
            </a:extLst>
          </p:cNvPr>
          <p:cNvSpPr>
            <a:spLocks noChangeAspect="1" noChangeArrowheads="1"/>
          </p:cNvSpPr>
          <p:nvPr/>
        </p:nvSpPr>
        <p:spPr bwMode="auto">
          <a:xfrm>
            <a:off x="3276600" y="5943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a:extLst>
              <a:ext uri="{FF2B5EF4-FFF2-40B4-BE49-F238E27FC236}">
                <a16:creationId xmlns:a16="http://schemas.microsoft.com/office/drawing/2014/main" id="{361327CF-6136-5996-1893-C833F57DD281}"/>
              </a:ext>
            </a:extLst>
          </p:cNvPr>
          <p:cNvPicPr>
            <a:picLocks noChangeAspect="1"/>
          </p:cNvPicPr>
          <p:nvPr/>
        </p:nvPicPr>
        <p:blipFill>
          <a:blip r:embed="rId2"/>
          <a:stretch>
            <a:fillRect/>
          </a:stretch>
        </p:blipFill>
        <p:spPr>
          <a:xfrm>
            <a:off x="5944005" y="9835155"/>
            <a:ext cx="651168" cy="958992"/>
          </a:xfrm>
          <a:prstGeom prst="rect">
            <a:avLst/>
          </a:prstGeom>
        </p:spPr>
      </p:pic>
      <p:pic>
        <p:nvPicPr>
          <p:cNvPr id="10" name="Picture 9">
            <a:extLst>
              <a:ext uri="{FF2B5EF4-FFF2-40B4-BE49-F238E27FC236}">
                <a16:creationId xmlns:a16="http://schemas.microsoft.com/office/drawing/2014/main" id="{5F95D655-4E06-FA0A-10B1-8DC2FB60F6F2}"/>
              </a:ext>
            </a:extLst>
          </p:cNvPr>
          <p:cNvPicPr>
            <a:picLocks noChangeAspect="1"/>
          </p:cNvPicPr>
          <p:nvPr/>
        </p:nvPicPr>
        <p:blipFill>
          <a:blip r:embed="rId2"/>
          <a:stretch>
            <a:fillRect/>
          </a:stretch>
        </p:blipFill>
        <p:spPr>
          <a:xfrm>
            <a:off x="5944005" y="8732227"/>
            <a:ext cx="651168" cy="958992"/>
          </a:xfrm>
          <a:prstGeom prst="rect">
            <a:avLst/>
          </a:prstGeom>
        </p:spPr>
      </p:pic>
      <p:pic>
        <p:nvPicPr>
          <p:cNvPr id="11" name="Picture 10">
            <a:extLst>
              <a:ext uri="{FF2B5EF4-FFF2-40B4-BE49-F238E27FC236}">
                <a16:creationId xmlns:a16="http://schemas.microsoft.com/office/drawing/2014/main" id="{42BCE664-D185-6EDF-C882-8E41400C8E6D}"/>
              </a:ext>
            </a:extLst>
          </p:cNvPr>
          <p:cNvPicPr>
            <a:picLocks noChangeAspect="1"/>
          </p:cNvPicPr>
          <p:nvPr/>
        </p:nvPicPr>
        <p:blipFill>
          <a:blip r:embed="rId2"/>
          <a:stretch>
            <a:fillRect/>
          </a:stretch>
        </p:blipFill>
        <p:spPr>
          <a:xfrm>
            <a:off x="5944005" y="7621390"/>
            <a:ext cx="651168" cy="958992"/>
          </a:xfrm>
          <a:prstGeom prst="rect">
            <a:avLst/>
          </a:prstGeom>
        </p:spPr>
      </p:pic>
      <p:pic>
        <p:nvPicPr>
          <p:cNvPr id="12" name="Picture 11">
            <a:extLst>
              <a:ext uri="{FF2B5EF4-FFF2-40B4-BE49-F238E27FC236}">
                <a16:creationId xmlns:a16="http://schemas.microsoft.com/office/drawing/2014/main" id="{6E4E292A-6901-FFE2-4357-83E801B51971}"/>
              </a:ext>
            </a:extLst>
          </p:cNvPr>
          <p:cNvPicPr>
            <a:picLocks noChangeAspect="1"/>
          </p:cNvPicPr>
          <p:nvPr/>
        </p:nvPicPr>
        <p:blipFill>
          <a:blip r:embed="rId5"/>
          <a:stretch>
            <a:fillRect/>
          </a:stretch>
        </p:blipFill>
        <p:spPr>
          <a:xfrm>
            <a:off x="5944005" y="5338408"/>
            <a:ext cx="652329" cy="963251"/>
          </a:xfrm>
          <a:prstGeom prst="rect">
            <a:avLst/>
          </a:prstGeom>
        </p:spPr>
      </p:pic>
      <p:pic>
        <p:nvPicPr>
          <p:cNvPr id="13" name="Picture 12">
            <a:extLst>
              <a:ext uri="{FF2B5EF4-FFF2-40B4-BE49-F238E27FC236}">
                <a16:creationId xmlns:a16="http://schemas.microsoft.com/office/drawing/2014/main" id="{3094C243-9F00-C290-A577-F5DDCF4CAD18}"/>
              </a:ext>
            </a:extLst>
          </p:cNvPr>
          <p:cNvPicPr>
            <a:picLocks noChangeAspect="1"/>
          </p:cNvPicPr>
          <p:nvPr/>
        </p:nvPicPr>
        <p:blipFill>
          <a:blip r:embed="rId2"/>
          <a:stretch>
            <a:fillRect/>
          </a:stretch>
        </p:blipFill>
        <p:spPr>
          <a:xfrm>
            <a:off x="5917725" y="6510553"/>
            <a:ext cx="651168" cy="958992"/>
          </a:xfrm>
          <a:prstGeom prst="rect">
            <a:avLst/>
          </a:prstGeom>
        </p:spPr>
      </p:pic>
      <p:pic>
        <p:nvPicPr>
          <p:cNvPr id="14" name="Picture 13">
            <a:extLst>
              <a:ext uri="{FF2B5EF4-FFF2-40B4-BE49-F238E27FC236}">
                <a16:creationId xmlns:a16="http://schemas.microsoft.com/office/drawing/2014/main" id="{9759CCB0-B19D-A349-C5C7-2B0D6DE06383}"/>
              </a:ext>
            </a:extLst>
          </p:cNvPr>
          <p:cNvPicPr>
            <a:picLocks noChangeAspect="1"/>
          </p:cNvPicPr>
          <p:nvPr/>
        </p:nvPicPr>
        <p:blipFill>
          <a:blip r:embed="rId2"/>
          <a:stretch>
            <a:fillRect/>
          </a:stretch>
        </p:blipFill>
        <p:spPr>
          <a:xfrm>
            <a:off x="5931725" y="4113834"/>
            <a:ext cx="651168" cy="958992"/>
          </a:xfrm>
          <a:prstGeom prst="rect">
            <a:avLst/>
          </a:prstGeom>
        </p:spPr>
      </p:pic>
      <p:pic>
        <p:nvPicPr>
          <p:cNvPr id="15" name="Picture 14">
            <a:extLst>
              <a:ext uri="{FF2B5EF4-FFF2-40B4-BE49-F238E27FC236}">
                <a16:creationId xmlns:a16="http://schemas.microsoft.com/office/drawing/2014/main" id="{67F9F7CB-EAB7-2A7B-7973-68013FDC9B97}"/>
              </a:ext>
            </a:extLst>
          </p:cNvPr>
          <p:cNvPicPr>
            <a:picLocks noChangeAspect="1"/>
          </p:cNvPicPr>
          <p:nvPr/>
        </p:nvPicPr>
        <p:blipFill>
          <a:blip r:embed="rId2"/>
          <a:stretch>
            <a:fillRect/>
          </a:stretch>
        </p:blipFill>
        <p:spPr>
          <a:xfrm>
            <a:off x="5931725" y="2936999"/>
            <a:ext cx="651168" cy="958992"/>
          </a:xfrm>
          <a:prstGeom prst="rect">
            <a:avLst/>
          </a:prstGeom>
        </p:spPr>
      </p:pic>
    </p:spTree>
    <p:extLst>
      <p:ext uri="{BB962C8B-B14F-4D97-AF65-F5344CB8AC3E}">
        <p14:creationId xmlns:p14="http://schemas.microsoft.com/office/powerpoint/2010/main" val="7877897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65</TotalTime>
  <Words>316</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This Is Just My Cancer Journey   There's nothing wrong with me I'm fine What do you mean you want to reduce The rest of my time  I can see and feel the lump It's starting to change the shape You need to cut it off and build it back And stick things up with thread and tape   It's actually really hurting More than I thought it would But it's a necessary part of this fight  It will heal soon, least it should   I'm not fine anymore The drugs are making me sick I'm sick of being drugged It's starting to take the mick   The infections, the drains  The bleeding and the pus The bandages, and scabs and pain The annoyingness of fuss  I want my old life back I was independent and free I did what I wanted, when I wanted But now you do everything for me  It’s not that I’m not grateful, I am But we all have a certain way And now that I am laid up unwell It’s like I no longer have a say   The radiation didn’t seem too bad, at first Then it slowly starts to build up The nausea, diarrhea, and burns Always tired and feeling yuk   I rang the bell, and laughed With my shiny bald head, a new me I hope it doesn’t come back Please just let me be   The paranoia and anxiety  Please not again, not me I can’t do it all again Please just let me be  Leanne Lincoln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This Is Just My Cancer Journey   There's nothing wrong with me, I'm fine, What do you mean you want to reduce The rest of my time?   I can see and feel the lump, It's starting to change the shape, You need to cut it off and build it back, And stick things up with thread and tape.   It's actually really hurting More than I thought it would But it's a necessary part of this fight  It will heal soon, least it should   I'm not fine anymore, The drugs are making me sick, I'm sick of being drugged, It's starting to take the mick.   The infections, the drains,  The bleeding and the pus, The bandages, and scabs and pain, The annoyingness of fuss.   I want my old life back I was independent and free I did what I wanted, when I wanted, But now you do everything for me.   It’s not that I’m not grateful, I am But we all have a certain way And now that I am laid up unwell It’s like I no longer have a say.   The radiation didn’t seem too bad, at first, Then it slowly starts to build up. The nausea, diarrhea, and burns, Always tired and feeling yuk.   I rang the bell, and laughed, With my shiny bald head, a new me. I hope it doesn’t come back Please just let me be.   The paranoia and anxiety,  Please not again, not me, I can’t do it all again Please just let me be.  Leanne Lincoln</dc:title>
  <dc:creator>GHILENE, June (STONEFIELD STREET SURGERY)</dc:creator>
  <cp:lastModifiedBy>GHILENE, June (STONEFIELD STREET SURGERY)</cp:lastModifiedBy>
  <cp:revision>4</cp:revision>
  <cp:lastPrinted>2024-11-07T13:43:58Z</cp:lastPrinted>
  <dcterms:created xsi:type="dcterms:W3CDTF">2024-11-07T13:23:25Z</dcterms:created>
  <dcterms:modified xsi:type="dcterms:W3CDTF">2024-11-07T14:29:00Z</dcterms:modified>
</cp:coreProperties>
</file>