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5CD8-943C-B154-BEDB-0069CD28E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5D043E-3E60-4ED3-F08B-8AE64EAE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0A9F1-7F8A-95B4-4911-12BF0B2B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411AC-E6A8-997E-F33E-BC893A28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E01EC-ED1A-7E22-DC80-067B2BD9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D860-44A7-310B-3307-62AE498E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B2B55-C8FB-E0C1-0CDD-75F511BB4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B092C-8F76-45C3-0093-79030E5F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B94DF-2676-0258-9B6A-F798AB3B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BBC32-2171-2C3E-1AC6-55A3747F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4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1DDC3-5AA4-84A5-702F-B31EB38AD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32798-DF79-583E-C356-B035CEFE6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966F5-DA45-4731-747D-7167E90CC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22AB-C0C6-1CA4-ED64-D3E7EDB2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F3A08-F42A-0EAF-FBF6-C0D92F27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9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6BEE9-8186-D29F-B3CC-FF17BFDC0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E5A33-EFAA-747F-46CD-81EF42C0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0A8DB-937A-3DDC-C47B-B0B60F35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0FBFB-CFDE-D000-C4B6-892C04BF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A56C4-9D43-9B0F-6695-3F6A6261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82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DA45-2980-1315-E283-BD3A445D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1244C-8D6A-E5FB-A599-95A74AE99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B89A1-62E6-2DD0-3D44-A3C29B17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94B99-BE0A-90B5-D8CD-FA140CBD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8C70-83DB-0159-CD4C-F3B2504B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8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6B92-638D-8B67-371A-4A8F1446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102B9-CF89-1064-C4C3-A0A61A467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971AB-16AC-EF38-E0C7-C13854ACD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9D6C3-D235-E612-6300-F6C2E7FF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85B3B-8FC7-0CC8-2B29-AB0E53D6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2B1B2-3A6E-8F16-CD14-5CCA4781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40C2-6C2B-10D6-8790-65C4A490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A9531-0E19-1063-CEBB-0A1E267F7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C2572-2E3F-66BE-D38D-DE8F59E9B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A94D5-A2E0-C40F-F54D-F592B8B28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BFB1E-D6A6-7E19-44CF-1ADFCDDFF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CA798-CC61-449A-EC7F-DF296C86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60C3F-D3DF-FEBC-B6A9-BF466501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F8970-CC39-8DAA-F334-8637BA10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9DE8-5760-FE97-17C3-EDD6AF71C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22E82-8141-B651-4ABB-E179FFF1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4AB61-AB85-06A7-9E9D-FE6FDFFD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0E20D-D4CB-765A-1BCB-41DF4413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3D76A-A73E-99CF-2E64-1D42C4B8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193F39-A3A7-F04C-5694-65E19E47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896B4-65B4-14E8-A47A-4ABEE9A5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48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84D56-5D8E-35C1-C54F-5B1F941A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5A59B-8851-BA2A-1861-0E94C4F30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0506-7000-C64A-840D-B25730579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31013-BB9F-9789-5026-BB1F2523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D81FA-08FC-BF1A-6FB2-08E39FD2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9A292-61DB-07A2-BA19-7FA6AB45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AF6D-120E-0D06-702D-5FE885619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22B3D-9CE6-4220-2AB8-7220D25C1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C43E4-D6FA-5903-46EC-83218B454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48C47-03D9-6AC4-B989-DF40EB26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DDC03-B30F-E3F2-F990-ECE01AE1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73254-CB42-512B-92DE-54205839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7E70E-D0B8-9FA7-4C13-53C50476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EDB9F-0714-11A5-8F7B-A4743B23D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44FD8-7D0C-41F0-006F-64CFB5D0E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6F18-7797-4EF3-AC9D-0724F379EA76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0381B-3D7F-DD82-3B69-CB90FD86D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701B-A88A-3D39-F98F-1E677B8747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1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1697-7373-F90E-DA62-5B75B44A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49" y="1191139"/>
            <a:ext cx="11125200" cy="157321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2700" b="1" dirty="0">
                <a:solidFill>
                  <a:schemeClr val="accent2">
                    <a:lumMod val="75000"/>
                  </a:schemeClr>
                </a:solidFill>
              </a:rPr>
              <a:t>meet</a:t>
            </a:r>
            <a:r>
              <a:rPr lang="en-GB" sz="2700" b="1" dirty="0"/>
              <a:t> </a:t>
            </a:r>
            <a:r>
              <a:rPr lang="en-GB" sz="2700" b="1" dirty="0">
                <a:solidFill>
                  <a:schemeClr val="accent2">
                    <a:lumMod val="75000"/>
                  </a:schemeClr>
                </a:solidFill>
              </a:rPr>
              <a:t>once a month at </a:t>
            </a:r>
            <a:br>
              <a:rPr lang="en-GB" sz="4000" b="1" dirty="0"/>
            </a:br>
            <a:r>
              <a:rPr lang="en-GB" sz="4400" b="1" dirty="0">
                <a:solidFill>
                  <a:srgbClr val="00B0F0"/>
                </a:solidFill>
              </a:rPr>
              <a:t>Stonefield Surgery</a:t>
            </a:r>
            <a:br>
              <a:rPr lang="en-GB" sz="4400" b="1" dirty="0">
                <a:solidFill>
                  <a:srgbClr val="00B0F0"/>
                </a:solidFill>
              </a:rPr>
            </a:br>
            <a:r>
              <a:rPr lang="en-GB" sz="2700" b="1" dirty="0" err="1">
                <a:solidFill>
                  <a:srgbClr val="00B0F0"/>
                </a:solidFill>
              </a:rPr>
              <a:t>Milnrow</a:t>
            </a:r>
            <a:r>
              <a:rPr lang="en-GB" sz="2700" b="1" dirty="0">
                <a:solidFill>
                  <a:srgbClr val="00B0F0"/>
                </a:solidFill>
              </a:rPr>
              <a:t> &amp; </a:t>
            </a:r>
            <a:r>
              <a:rPr lang="en-GB" sz="2700" b="1" dirty="0" err="1">
                <a:solidFill>
                  <a:srgbClr val="00B0F0"/>
                </a:solidFill>
              </a:rPr>
              <a:t>Newhey</a:t>
            </a:r>
            <a:r>
              <a:rPr lang="en-GB" sz="2700" b="1" dirty="0">
                <a:solidFill>
                  <a:srgbClr val="00B0F0"/>
                </a:solidFill>
              </a:rPr>
              <a:t> Medical Centre, </a:t>
            </a:r>
            <a:r>
              <a:rPr lang="en-GB" sz="2700" b="1" dirty="0" err="1">
                <a:solidFill>
                  <a:srgbClr val="00B0F0"/>
                </a:solidFill>
              </a:rPr>
              <a:t>Newhey</a:t>
            </a:r>
            <a:r>
              <a:rPr lang="en-GB" sz="2700" b="1" dirty="0">
                <a:solidFill>
                  <a:srgbClr val="00B0F0"/>
                </a:solidFill>
              </a:rPr>
              <a:t> Road, Rochdale OL16 4JF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6FF08E-3250-D9C8-BC33-A3D493C91B45}"/>
              </a:ext>
            </a:extLst>
          </p:cNvPr>
          <p:cNvSpPr txBox="1"/>
          <p:nvPr/>
        </p:nvSpPr>
        <p:spPr>
          <a:xfrm>
            <a:off x="4506561" y="5235650"/>
            <a:ext cx="3266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V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eterans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i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n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C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ommunities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B4564-01BF-A69C-E658-CE56647A7D68}"/>
              </a:ext>
            </a:extLst>
          </p:cNvPr>
          <p:cNvSpPr txBox="1"/>
          <p:nvPr/>
        </p:nvSpPr>
        <p:spPr>
          <a:xfrm>
            <a:off x="269001" y="4032401"/>
            <a:ext cx="40746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Wednesday 15</a:t>
            </a:r>
            <a:r>
              <a:rPr lang="en-GB" sz="2800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January</a:t>
            </a:r>
          </a:p>
          <a:p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Wednesday 19</a:t>
            </a:r>
            <a:r>
              <a:rPr lang="en-GB" sz="2800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 February </a:t>
            </a:r>
          </a:p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Wednesday 19</a:t>
            </a:r>
            <a:r>
              <a:rPr lang="en-GB" sz="2800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March </a:t>
            </a:r>
          </a:p>
          <a:p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Wednesday 16</a:t>
            </a:r>
            <a:r>
              <a:rPr lang="en-GB" sz="2800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 April </a:t>
            </a:r>
          </a:p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Wednesday 21</a:t>
            </a:r>
            <a:r>
              <a:rPr lang="en-GB" sz="2800" b="1" baseline="30000" dirty="0">
                <a:solidFill>
                  <a:schemeClr val="accent6">
                    <a:lumMod val="75000"/>
                  </a:schemeClr>
                </a:solidFill>
              </a:rPr>
              <a:t>st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May </a:t>
            </a:r>
          </a:p>
          <a:p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Wednesday 18</a:t>
            </a:r>
            <a:r>
              <a:rPr lang="en-GB" sz="2800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 June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CADB1-A60B-7CB5-D4FF-A77451006D27}"/>
              </a:ext>
            </a:extLst>
          </p:cNvPr>
          <p:cNvSpPr txBox="1"/>
          <p:nvPr/>
        </p:nvSpPr>
        <p:spPr>
          <a:xfrm>
            <a:off x="7933797" y="4091346"/>
            <a:ext cx="438030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Wednesday 16</a:t>
            </a:r>
            <a:r>
              <a:rPr lang="en-GB" sz="2800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July </a:t>
            </a:r>
          </a:p>
          <a:p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Wednesday 20</a:t>
            </a:r>
            <a:r>
              <a:rPr lang="en-GB" sz="2800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 August </a:t>
            </a:r>
          </a:p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Wednesday 17</a:t>
            </a:r>
            <a:r>
              <a:rPr lang="en-GB" sz="2800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September </a:t>
            </a:r>
          </a:p>
          <a:p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Wednesday 15</a:t>
            </a:r>
            <a:r>
              <a:rPr lang="en-GB" sz="2800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 October </a:t>
            </a:r>
          </a:p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Wednesday 19</a:t>
            </a:r>
            <a:r>
              <a:rPr lang="en-GB" sz="2800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November </a:t>
            </a:r>
          </a:p>
          <a:p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Wednesday 17</a:t>
            </a:r>
            <a:r>
              <a:rPr lang="en-GB" sz="2800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 December </a:t>
            </a:r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11" name="Picture 10" descr="A blue and black owl&#10;&#10;Description automatically generated with medium confidence">
            <a:extLst>
              <a:ext uri="{FF2B5EF4-FFF2-40B4-BE49-F238E27FC236}">
                <a16:creationId xmlns:a16="http://schemas.microsoft.com/office/drawing/2014/main" id="{9FF5A4A2-3A2C-D941-9FE1-9770B8FB5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97" y="1789429"/>
            <a:ext cx="431425" cy="559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0BDBF3-EC2D-CAB5-8D65-9243273D1D23}"/>
              </a:ext>
            </a:extLst>
          </p:cNvPr>
          <p:cNvSpPr txBox="1"/>
          <p:nvPr/>
        </p:nvSpPr>
        <p:spPr>
          <a:xfrm>
            <a:off x="2022138" y="3135870"/>
            <a:ext cx="81477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10am – 12 Noon </a:t>
            </a:r>
          </a:p>
          <a:p>
            <a:pPr algn="ctr"/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Light refreshments will be served</a:t>
            </a:r>
            <a:endParaRPr lang="en-GB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78495F-3AE8-29DB-795F-D9F2EF64BDE1}"/>
              </a:ext>
            </a:extLst>
          </p:cNvPr>
          <p:cNvSpPr txBox="1"/>
          <p:nvPr/>
        </p:nvSpPr>
        <p:spPr>
          <a:xfrm>
            <a:off x="1762126" y="22404"/>
            <a:ext cx="84486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i="0" u="none" strike="noStrike" dirty="0" err="1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en-GB" sz="4800" b="1" i="0" u="none" strike="noStrike" dirty="0" err="1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GB" sz="4800" b="1" i="0" u="none" strike="noStrike" dirty="0" err="1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l</a:t>
            </a:r>
            <a:r>
              <a:rPr lang="en-GB" sz="4800" b="1" i="0" u="none" strike="noStrike" dirty="0" err="1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n</a:t>
            </a:r>
            <a:r>
              <a:rPr lang="en-GB" sz="4800" b="1" i="0" u="none" strike="noStrike" dirty="0" err="1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r</a:t>
            </a:r>
            <a:r>
              <a:rPr lang="en-GB" sz="4800" b="1" i="0" u="none" strike="noStrike" dirty="0" err="1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o</a:t>
            </a:r>
            <a:r>
              <a:rPr lang="en-GB" sz="4800" b="1" i="0" u="none" strike="noStrike" dirty="0" err="1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w</a:t>
            </a:r>
            <a:r>
              <a:rPr lang="en-GB" sz="4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4800" b="1" i="0" u="none" strike="noStrike" dirty="0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&amp;</a:t>
            </a:r>
            <a:r>
              <a:rPr lang="en-GB" sz="4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4800" b="1" i="0" u="none" strike="noStrike" dirty="0" err="1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N</a:t>
            </a:r>
            <a:r>
              <a:rPr lang="en-GB" sz="4800" b="1" i="0" u="none" strike="noStrike" dirty="0" err="1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en-GB" sz="4800" b="1" i="0" u="none" strike="noStrike" dirty="0" err="1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w</a:t>
            </a:r>
            <a:r>
              <a:rPr lang="en-GB" sz="4800" b="1" i="0" u="none" strike="noStrike" dirty="0" err="1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h</a:t>
            </a:r>
            <a:r>
              <a:rPr lang="en-GB" sz="4800" b="1" i="0" u="none" strike="noStrike" dirty="0" err="1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en-GB" sz="4800" b="1" i="0" u="none" strike="noStrike" dirty="0" err="1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y</a:t>
            </a:r>
            <a:r>
              <a:rPr lang="en-GB" sz="4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4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en-GB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en-GB" sz="4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</a:t>
            </a:r>
            <a:r>
              <a:rPr lang="en-GB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en-GB" sz="4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</a:t>
            </a:r>
            <a:r>
              <a:rPr lang="en-GB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en-GB" sz="4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en-GB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y</a:t>
            </a:r>
            <a:r>
              <a:rPr lang="en-GB" sz="4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4800" b="1" i="0" u="none" strike="noStrike" dirty="0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V</a:t>
            </a:r>
            <a:r>
              <a:rPr lang="en-GB" sz="4800" b="1" i="0" u="none" strike="noStrike" dirty="0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en-GB" sz="4800" b="1" i="0" u="none" strike="noStrike" dirty="0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t</a:t>
            </a:r>
            <a:r>
              <a:rPr lang="en-GB" sz="4800" b="1" i="0" u="none" strike="noStrike" dirty="0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en-GB" sz="4800" b="1" i="0" u="none" strike="noStrike" dirty="0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r</a:t>
            </a:r>
            <a:r>
              <a:rPr lang="en-GB" sz="4800" b="1" i="0" u="none" strike="noStrike" dirty="0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GB" sz="4800" b="1" i="0" u="none" strike="noStrike" dirty="0">
                <a:solidFill>
                  <a:srgbClr val="BF8F00"/>
                </a:solidFill>
                <a:effectLst/>
                <a:latin typeface="Calibri" panose="020F0502020204030204" pitchFamily="34" charset="0"/>
              </a:rPr>
              <a:t>n</a:t>
            </a:r>
            <a:r>
              <a:rPr lang="en-GB" sz="4800" b="1" i="0" u="none" strike="noStrike" dirty="0">
                <a:solidFill>
                  <a:srgbClr val="A9D08E"/>
                </a:solidFill>
                <a:effectLst/>
                <a:latin typeface="Calibri" panose="020F0502020204030204" pitchFamily="34" charset="0"/>
              </a:rPr>
              <a:t>s Group</a:t>
            </a: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AEFCCE-336F-540D-971D-AA451F2B33D3}"/>
              </a:ext>
            </a:extLst>
          </p:cNvPr>
          <p:cNvSpPr txBox="1"/>
          <p:nvPr/>
        </p:nvSpPr>
        <p:spPr>
          <a:xfrm>
            <a:off x="4721349" y="4089977"/>
            <a:ext cx="22469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Supported by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F086049-D4B6-FC03-D2BB-CCDDFA5A6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348" y="4566702"/>
            <a:ext cx="2246987" cy="719036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AB5DD32D-1FF8-98ED-1C1D-66D43DFB5F9E}"/>
              </a:ext>
            </a:extLst>
          </p:cNvPr>
          <p:cNvSpPr txBox="1">
            <a:spLocks/>
          </p:cNvSpPr>
          <p:nvPr/>
        </p:nvSpPr>
        <p:spPr>
          <a:xfrm>
            <a:off x="699807" y="2613546"/>
            <a:ext cx="11323540" cy="523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We welcome Veterans from any surgery, please feel free to just come along to any or all of the below dates:</a:t>
            </a:r>
          </a:p>
        </p:txBody>
      </p:sp>
      <p:pic>
        <p:nvPicPr>
          <p:cNvPr id="1026" name="Picture 2" descr="Our History - Oakleaf">
            <a:extLst>
              <a:ext uri="{FF2B5EF4-FFF2-40B4-BE49-F238E27FC236}">
                <a16:creationId xmlns:a16="http://schemas.microsoft.com/office/drawing/2014/main" id="{6E3262F5-6109-E7EB-B6EB-265F6D0D1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712" y="5552595"/>
            <a:ext cx="2095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black owl&#10;&#10;Description automatically generated with medium confidence">
            <a:extLst>
              <a:ext uri="{FF2B5EF4-FFF2-40B4-BE49-F238E27FC236}">
                <a16:creationId xmlns:a16="http://schemas.microsoft.com/office/drawing/2014/main" id="{ABC4B9C1-795C-29AA-74C2-F2B9836E8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122" y="1780791"/>
            <a:ext cx="431425" cy="5598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3068D6F-2C90-1B9F-4F9C-2942D01AC86E}"/>
              </a:ext>
            </a:extLst>
          </p:cNvPr>
          <p:cNvSpPr/>
          <p:nvPr/>
        </p:nvSpPr>
        <p:spPr>
          <a:xfrm>
            <a:off x="347133" y="3429000"/>
            <a:ext cx="1896534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2025 Dates</a:t>
            </a:r>
          </a:p>
        </p:txBody>
      </p:sp>
    </p:spTree>
    <p:extLst>
      <p:ext uri="{BB962C8B-B14F-4D97-AF65-F5344CB8AC3E}">
        <p14:creationId xmlns:p14="http://schemas.microsoft.com/office/powerpoint/2010/main" val="447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 meet once a month at  Stonefield Surgery Milnrow &amp; Newhey Medical Centre, Newhey Road, Rochdale OL16 4JF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Veterans meet once a month here at  Stonefield Surgery If you are a Veteran, please feel free to come along</dc:title>
  <dc:creator>GHILENE, June (STONEFIELD STREET SURGERY)</dc:creator>
  <cp:lastModifiedBy>GHILENE, June (STONEFIELD STREET SURGERY)</cp:lastModifiedBy>
  <cp:revision>10</cp:revision>
  <cp:lastPrinted>2024-09-10T14:36:45Z</cp:lastPrinted>
  <dcterms:created xsi:type="dcterms:W3CDTF">2023-11-20T12:04:29Z</dcterms:created>
  <dcterms:modified xsi:type="dcterms:W3CDTF">2024-11-06T14:47:59Z</dcterms:modified>
</cp:coreProperties>
</file>