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B5CD8-943C-B154-BEDB-0069CD28E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5D043E-3E60-4ED3-F08B-8AE64EAEF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0A9F1-7F8A-95B4-4911-12BF0B2B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411AC-E6A8-997E-F33E-BC893A28B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E01EC-ED1A-7E22-DC80-067B2BD9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2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9D860-44A7-310B-3307-62AE498E4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B2B55-C8FB-E0C1-0CDD-75F511BB4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B092C-8F76-45C3-0093-79030E5F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B94DF-2676-0258-9B6A-F798AB3BF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BBC32-2171-2C3E-1AC6-55A3747F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4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11DDC3-5AA4-84A5-702F-B31EB38AD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932798-DF79-583E-C356-B035CEFE6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966F5-DA45-4731-747D-7167E90CC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C22AB-C0C6-1CA4-ED64-D3E7EDB29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F3A08-F42A-0EAF-FBF6-C0D92F27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97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6BEE9-8186-D29F-B3CC-FF17BFDC0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E5A33-EFAA-747F-46CD-81EF42C0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0A8DB-937A-3DDC-C47B-B0B60F35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0FBFB-CFDE-D000-C4B6-892C04BF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A56C4-9D43-9B0F-6695-3F6A6261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82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DA45-2980-1315-E283-BD3A445D8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1244C-8D6A-E5FB-A599-95A74AE99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B89A1-62E6-2DD0-3D44-A3C29B179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94B99-BE0A-90B5-D8CD-FA140CBD8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8C70-83DB-0159-CD4C-F3B2504B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8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56B92-638D-8B67-371A-4A8F14464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102B9-CF89-1064-C4C3-A0A61A467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971AB-16AC-EF38-E0C7-C13854ACD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9D6C3-D235-E612-6300-F6C2E7FF0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85B3B-8FC7-0CC8-2B29-AB0E53D6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2B1B2-3A6E-8F16-CD14-5CCA47816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84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40C2-6C2B-10D6-8790-65C4A490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A9531-0E19-1063-CEBB-0A1E267F7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8C2572-2E3F-66BE-D38D-DE8F59E9B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A94D5-A2E0-C40F-F54D-F592B8B28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CBFB1E-D6A6-7E19-44CF-1ADFCDDFFF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3CA798-CC61-449A-EC7F-DF296C868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760C3F-D3DF-FEBC-B6A9-BF4665015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4F8970-CC39-8DAA-F334-8637BA10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39DE8-5760-FE97-17C3-EDD6AF71C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422E82-8141-B651-4ABB-E179FFF1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4AB61-AB85-06A7-9E9D-FE6FDFFDC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0E20D-D4CB-765A-1BCB-41DF4413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93D76A-A73E-99CF-2E64-1D42C4B8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193F39-A3A7-F04C-5694-65E19E47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896B4-65B4-14E8-A47A-4ABEE9A50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48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84D56-5D8E-35C1-C54F-5B1F941A5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5A59B-8851-BA2A-1861-0E94C4F30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70506-7000-C64A-840D-B25730579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A31013-BB9F-9789-5026-BB1F25233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D81FA-08FC-BF1A-6FB2-08E39FD2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9A292-61DB-07A2-BA19-7FA6AB453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1AF6D-120E-0D06-702D-5FE885619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22B3D-9CE6-4220-2AB8-7220D25C1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C43E4-D6FA-5903-46EC-83218B454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48C47-03D9-6AC4-B989-DF40EB26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DDC03-B30F-E3F2-F990-ECE01AE1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73254-CB42-512B-92DE-54205839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F7E70E-D0B8-9FA7-4C13-53C504765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EDB9F-0714-11A5-8F7B-A4743B23D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44FD8-7D0C-41F0-006F-64CFB5D0E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D6F18-7797-4EF3-AC9D-0724F379EA76}" type="datetimeFigureOut">
              <a:rPr lang="en-GB" smtClean="0"/>
              <a:t>18/01/2024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0381B-3D7F-DD82-3B69-CB90FD86D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701B-A88A-3D39-F98F-1E677B8747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070D4-B7DB-4EB9-AA76-D97EC8DE2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1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1697-7373-F90E-DA62-5B75B44A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50" y="850880"/>
            <a:ext cx="11125200" cy="1573212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4000" b="1" dirty="0"/>
              <a:t>The Veterans meet once a month here at </a:t>
            </a:r>
            <a:br>
              <a:rPr lang="en-GB" sz="4000" b="1" dirty="0"/>
            </a:br>
            <a:r>
              <a:rPr lang="en-GB" sz="4400" b="1" dirty="0">
                <a:solidFill>
                  <a:srgbClr val="00B0F0"/>
                </a:solidFill>
              </a:rPr>
              <a:t>Stonefield Surgery</a:t>
            </a:r>
            <a:br>
              <a:rPr lang="en-GB" sz="4000" b="1" dirty="0"/>
            </a:br>
            <a:r>
              <a:rPr lang="en-GB" sz="3100" b="1" dirty="0"/>
              <a:t>If you are a Veteran, please feel free to come along  </a:t>
            </a:r>
            <a:endParaRPr lang="en-GB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6FF08E-3250-D9C8-BC33-A3D493C91B45}"/>
              </a:ext>
            </a:extLst>
          </p:cNvPr>
          <p:cNvSpPr txBox="1"/>
          <p:nvPr/>
        </p:nvSpPr>
        <p:spPr>
          <a:xfrm>
            <a:off x="2853651" y="95251"/>
            <a:ext cx="6484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V</a:t>
            </a:r>
            <a:r>
              <a:rPr lang="en-GB" sz="4000" b="1" dirty="0">
                <a:solidFill>
                  <a:srgbClr val="002060"/>
                </a:solidFill>
              </a:rPr>
              <a:t>e</a:t>
            </a:r>
            <a:r>
              <a:rPr lang="en-GB" sz="4000" b="1" dirty="0">
                <a:solidFill>
                  <a:srgbClr val="FF0000"/>
                </a:solidFill>
              </a:rPr>
              <a:t>t</a:t>
            </a:r>
            <a:r>
              <a:rPr lang="en-GB" sz="4000" b="1" dirty="0">
                <a:solidFill>
                  <a:srgbClr val="00B0F0"/>
                </a:solidFill>
              </a:rPr>
              <a:t>e</a:t>
            </a:r>
            <a:r>
              <a:rPr lang="en-GB" sz="4000" b="1" dirty="0">
                <a:solidFill>
                  <a:srgbClr val="FF0000"/>
                </a:solidFill>
              </a:rPr>
              <a:t>r</a:t>
            </a:r>
            <a:r>
              <a:rPr lang="en-GB" sz="4000" b="1" dirty="0">
                <a:solidFill>
                  <a:srgbClr val="002060"/>
                </a:solidFill>
              </a:rPr>
              <a:t>a</a:t>
            </a:r>
            <a:r>
              <a:rPr lang="en-GB" sz="4000" b="1" dirty="0">
                <a:solidFill>
                  <a:srgbClr val="FF0000"/>
                </a:solidFill>
              </a:rPr>
              <a:t>n</a:t>
            </a:r>
            <a:r>
              <a:rPr lang="en-GB" sz="4000" b="1" dirty="0">
                <a:solidFill>
                  <a:srgbClr val="00B0F0"/>
                </a:solidFill>
              </a:rPr>
              <a:t>s</a:t>
            </a:r>
            <a:r>
              <a:rPr lang="en-GB" sz="4000" b="1" dirty="0"/>
              <a:t> </a:t>
            </a:r>
            <a:r>
              <a:rPr lang="en-GB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i</a:t>
            </a:r>
            <a:r>
              <a:rPr lang="en-GB" sz="4000" b="1" dirty="0">
                <a:solidFill>
                  <a:srgbClr val="002060"/>
                </a:solidFill>
              </a:rPr>
              <a:t>n </a:t>
            </a:r>
            <a:r>
              <a:rPr lang="en-GB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C</a:t>
            </a:r>
            <a:r>
              <a:rPr lang="en-GB" sz="4000" b="1" dirty="0">
                <a:solidFill>
                  <a:srgbClr val="00B0F0"/>
                </a:solidFill>
              </a:rPr>
              <a:t>o</a:t>
            </a:r>
            <a:r>
              <a:rPr lang="en-GB" sz="4000" b="1" dirty="0">
                <a:solidFill>
                  <a:srgbClr val="FF0000"/>
                </a:solidFill>
              </a:rPr>
              <a:t>m</a:t>
            </a:r>
            <a:r>
              <a:rPr lang="en-GB" sz="4000" b="1" dirty="0">
                <a:solidFill>
                  <a:srgbClr val="002060"/>
                </a:solidFill>
              </a:rPr>
              <a:t>m</a:t>
            </a:r>
            <a:r>
              <a:rPr lang="en-GB" sz="4000" b="1" dirty="0">
                <a:solidFill>
                  <a:srgbClr val="FF0000"/>
                </a:solidFill>
              </a:rPr>
              <a:t>u</a:t>
            </a:r>
            <a:r>
              <a:rPr lang="en-GB" sz="4000" b="1" dirty="0">
                <a:solidFill>
                  <a:srgbClr val="00B0F0"/>
                </a:solidFill>
              </a:rPr>
              <a:t>n</a:t>
            </a:r>
            <a:r>
              <a:rPr lang="en-GB" sz="4000" b="1" dirty="0">
                <a:solidFill>
                  <a:srgbClr val="FF0000"/>
                </a:solidFill>
              </a:rPr>
              <a:t>i</a:t>
            </a:r>
            <a:r>
              <a:rPr lang="en-GB" sz="4000" b="1" dirty="0">
                <a:solidFill>
                  <a:srgbClr val="002060"/>
                </a:solidFill>
              </a:rPr>
              <a:t>t</a:t>
            </a:r>
            <a:r>
              <a:rPr lang="en-GB" sz="4000" b="1" dirty="0">
                <a:solidFill>
                  <a:srgbClr val="FF0000"/>
                </a:solidFill>
              </a:rPr>
              <a:t>i</a:t>
            </a:r>
            <a:r>
              <a:rPr lang="en-GB" sz="4000" b="1" dirty="0">
                <a:solidFill>
                  <a:srgbClr val="00B0F0"/>
                </a:solidFill>
              </a:rPr>
              <a:t>e</a:t>
            </a:r>
            <a:r>
              <a:rPr lang="en-GB" sz="4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6B4564-01BF-A69C-E658-CE56647A7D68}"/>
              </a:ext>
            </a:extLst>
          </p:cNvPr>
          <p:cNvSpPr txBox="1"/>
          <p:nvPr/>
        </p:nvSpPr>
        <p:spPr>
          <a:xfrm>
            <a:off x="233137" y="3429000"/>
            <a:ext cx="436177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Thursday 18</a:t>
            </a:r>
            <a:r>
              <a:rPr lang="en-GB" sz="2800" baseline="30000" dirty="0"/>
              <a:t>th</a:t>
            </a:r>
            <a:r>
              <a:rPr lang="en-GB" sz="2800" dirty="0"/>
              <a:t> January 2024</a:t>
            </a:r>
          </a:p>
          <a:p>
            <a:r>
              <a:rPr lang="en-GB" sz="2800" dirty="0"/>
              <a:t>Thursday 15</a:t>
            </a:r>
            <a:r>
              <a:rPr lang="en-GB" sz="2800" baseline="30000" dirty="0"/>
              <a:t>th</a:t>
            </a:r>
            <a:r>
              <a:rPr lang="en-GB" sz="2800" dirty="0"/>
              <a:t> February 2024</a:t>
            </a:r>
          </a:p>
          <a:p>
            <a:r>
              <a:rPr lang="en-GB" sz="2800" dirty="0"/>
              <a:t>Thursday 21</a:t>
            </a:r>
            <a:r>
              <a:rPr lang="en-GB" sz="2800" baseline="30000" dirty="0"/>
              <a:t>st</a:t>
            </a:r>
            <a:r>
              <a:rPr lang="en-GB" sz="2800" dirty="0"/>
              <a:t> March 2024</a:t>
            </a:r>
          </a:p>
          <a:p>
            <a:r>
              <a:rPr lang="en-GB" sz="2800" dirty="0"/>
              <a:t>Thursday 18</a:t>
            </a:r>
            <a:r>
              <a:rPr lang="en-GB" sz="2800" baseline="30000" dirty="0"/>
              <a:t>th</a:t>
            </a:r>
            <a:r>
              <a:rPr lang="en-GB" sz="2800" dirty="0"/>
              <a:t> April 2024</a:t>
            </a:r>
          </a:p>
          <a:p>
            <a:r>
              <a:rPr lang="en-GB" sz="2800" dirty="0"/>
              <a:t>Thursday 16</a:t>
            </a:r>
            <a:r>
              <a:rPr lang="en-GB" sz="2800" baseline="30000" dirty="0"/>
              <a:t>th</a:t>
            </a:r>
            <a:r>
              <a:rPr lang="en-GB" sz="2800" dirty="0"/>
              <a:t> May 2024</a:t>
            </a:r>
          </a:p>
          <a:p>
            <a:r>
              <a:rPr lang="en-GB" sz="2800" dirty="0"/>
              <a:t>Thursday 20</a:t>
            </a:r>
            <a:r>
              <a:rPr lang="en-GB" sz="2800" baseline="30000" dirty="0"/>
              <a:t>th</a:t>
            </a:r>
            <a:r>
              <a:rPr lang="en-GB" sz="2800" dirty="0"/>
              <a:t> June 2024</a:t>
            </a:r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3CADB1-A60B-7CB5-D4FF-A77451006D27}"/>
              </a:ext>
            </a:extLst>
          </p:cNvPr>
          <p:cNvSpPr txBox="1"/>
          <p:nvPr/>
        </p:nvSpPr>
        <p:spPr>
          <a:xfrm>
            <a:off x="7605713" y="3429000"/>
            <a:ext cx="466441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Thursday 18</a:t>
            </a:r>
            <a:r>
              <a:rPr lang="en-GB" sz="2800" baseline="30000" dirty="0"/>
              <a:t>th</a:t>
            </a:r>
            <a:r>
              <a:rPr lang="en-GB" sz="2800" dirty="0"/>
              <a:t> July 2024</a:t>
            </a:r>
          </a:p>
          <a:p>
            <a:r>
              <a:rPr lang="en-GB" sz="2800" dirty="0"/>
              <a:t>Thursday 15</a:t>
            </a:r>
            <a:r>
              <a:rPr lang="en-GB" sz="2800" baseline="30000" dirty="0"/>
              <a:t>th</a:t>
            </a:r>
            <a:r>
              <a:rPr lang="en-GB" sz="2800" dirty="0"/>
              <a:t> August 2024</a:t>
            </a:r>
          </a:p>
          <a:p>
            <a:r>
              <a:rPr lang="en-GB" sz="2800" dirty="0"/>
              <a:t>Thursday 19</a:t>
            </a:r>
            <a:r>
              <a:rPr lang="en-GB" sz="2800" baseline="30000" dirty="0"/>
              <a:t>th</a:t>
            </a:r>
            <a:r>
              <a:rPr lang="en-GB" sz="2800" dirty="0"/>
              <a:t> September 2024</a:t>
            </a:r>
          </a:p>
          <a:p>
            <a:r>
              <a:rPr lang="en-GB" sz="2800" dirty="0"/>
              <a:t>Thursday 17</a:t>
            </a:r>
            <a:r>
              <a:rPr lang="en-GB" sz="2800" baseline="30000" dirty="0"/>
              <a:t>th</a:t>
            </a:r>
            <a:r>
              <a:rPr lang="en-GB" sz="2800" dirty="0"/>
              <a:t> October 2024</a:t>
            </a:r>
          </a:p>
          <a:p>
            <a:r>
              <a:rPr lang="en-GB" sz="2800" dirty="0"/>
              <a:t>Thursday 21</a:t>
            </a:r>
            <a:r>
              <a:rPr lang="en-GB" sz="2800" baseline="30000" dirty="0"/>
              <a:t>st</a:t>
            </a:r>
            <a:r>
              <a:rPr lang="en-GB" sz="2800" dirty="0"/>
              <a:t> November 2024</a:t>
            </a:r>
          </a:p>
          <a:p>
            <a:r>
              <a:rPr lang="en-GB" sz="2800" dirty="0"/>
              <a:t>Thursday 19</a:t>
            </a:r>
            <a:r>
              <a:rPr lang="en-GB" sz="2800" baseline="30000" dirty="0"/>
              <a:t>th</a:t>
            </a:r>
            <a:r>
              <a:rPr lang="en-GB" sz="2800" dirty="0"/>
              <a:t> December 2024</a:t>
            </a:r>
          </a:p>
          <a:p>
            <a:endParaRPr lang="en-GB" sz="2800" dirty="0"/>
          </a:p>
          <a:p>
            <a:endParaRPr lang="en-GB" sz="2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5CDAF2-20B8-DC82-1986-DBB65384F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9613" y="3935446"/>
            <a:ext cx="2905125" cy="15022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5D86ED3-AC2B-73FB-8BE9-1C9D8A971C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95" y="1039300"/>
            <a:ext cx="1898968" cy="1258164"/>
          </a:xfrm>
          <a:prstGeom prst="rect">
            <a:avLst/>
          </a:prstGeom>
        </p:spPr>
      </p:pic>
      <p:pic>
        <p:nvPicPr>
          <p:cNvPr id="11" name="Picture 10" descr="A blue and black owl&#10;&#10;Description automatically generated with medium confidence">
            <a:extLst>
              <a:ext uri="{FF2B5EF4-FFF2-40B4-BE49-F238E27FC236}">
                <a16:creationId xmlns:a16="http://schemas.microsoft.com/office/drawing/2014/main" id="{9FF5A4A2-3A2C-D941-9FE1-9770B8FB5D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3910" y="95251"/>
            <a:ext cx="919995" cy="11938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0BDBF3-EC2D-CAB5-8D65-9243273D1D23}"/>
              </a:ext>
            </a:extLst>
          </p:cNvPr>
          <p:cNvSpPr txBox="1"/>
          <p:nvPr/>
        </p:nvSpPr>
        <p:spPr>
          <a:xfrm>
            <a:off x="5076712" y="2712389"/>
            <a:ext cx="20385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</a:rPr>
              <a:t>1pm – 3pm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471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 The Veterans meet once a month here at  Stonefield Surgery If you are a Veteran, please feel free to come along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Veterans meet once a month here at  Stonefield Surgery If you are a Veteran, please feel free to come along</dc:title>
  <dc:creator>GHILENE, June (STONEFIELD STREET SURGERY)</dc:creator>
  <cp:lastModifiedBy>GHILENE, June (STONEFIELD STREET SURGERY)</cp:lastModifiedBy>
  <cp:revision>5</cp:revision>
  <cp:lastPrinted>2023-11-21T14:45:04Z</cp:lastPrinted>
  <dcterms:created xsi:type="dcterms:W3CDTF">2023-11-20T12:04:29Z</dcterms:created>
  <dcterms:modified xsi:type="dcterms:W3CDTF">2024-01-18T16:28:46Z</dcterms:modified>
</cp:coreProperties>
</file>